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" y="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665B11-F349-4CF7-B136-2A27D382C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9E15C2-DC18-430B-866B-91F4C0666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729396-78D3-4644-9472-71C9AF7CC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8E01-F61C-4BBA-986B-7CF2D9713A97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081667-77A9-4BD7-8066-47D144B52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37A31-8097-4B98-8E7F-406652D40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9D75-FA90-4965-83F0-7CA37CB687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02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0B5D97-4435-4B7C-B96B-B57940124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50034CE-0176-4E7A-833B-830B4D830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C9F86D-E705-47AF-A56A-7F59B7A63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8E01-F61C-4BBA-986B-7CF2D9713A97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1BD92B-EDD7-480A-8E75-F68984D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4FB320-2FB4-4764-AF50-6E3576055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9D75-FA90-4965-83F0-7CA37CB687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489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42164EC-0D53-41AA-8F38-818709FD8F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ECA47AC-57AE-4F08-A07B-571FE2BFC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EC02A8-DA2F-405B-A0CF-7763B3C9D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8E01-F61C-4BBA-986B-7CF2D9713A97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E33E3A-E83C-431F-9D5F-C1FBB2AD5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E3A8F1-73DA-4DB1-BD19-C87691687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9D75-FA90-4965-83F0-7CA37CB687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75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435F0E-7EB0-4FFB-8ECA-3416F6E5E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33A020-9BD0-420A-AB25-87AF36269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33F887-9025-43E3-8479-1F75AD1B8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8E01-F61C-4BBA-986B-7CF2D9713A97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A57A40-936D-48A3-869E-CA55D354C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7539C6-7EC4-4620-8341-C5B9A699D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9D75-FA90-4965-83F0-7CA37CB687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778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44BDD5-127A-4848-BFE3-0A9CDAB74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9A43DC-C272-4F30-B2E3-B8C26B7AF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B9A8EC-0781-4C30-9569-27FF3E672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8E01-F61C-4BBA-986B-7CF2D9713A97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742A97-3957-478C-9F5E-28F4041EE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6345BE-DE84-4F60-83F6-3DC25AEE3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9D75-FA90-4965-83F0-7CA37CB687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675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28AFCF-BD0D-4E68-AEC3-7EF2755C2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C26CCD-EFD4-410F-B5AC-16CA5A0AED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AC9CD0-C1A1-4437-9F43-697C3C056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9956EA-735F-4FC2-B701-6559DC7FC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8E01-F61C-4BBA-986B-7CF2D9713A97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01CC212-F086-4AC2-8E1F-B086A3EE7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30956D-87C6-4A33-AFA4-05367933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9D75-FA90-4965-83F0-7CA37CB687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579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9AAE6C-2BBA-46F3-84E5-3F3CC65E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155A55-7627-490B-8581-D1D04D797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FFE1166-C97D-4B53-A549-96C1952376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885BBFA-F31F-49FF-ADC7-2EC65005BE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2CD8DD-C4A2-4EA8-AD94-21E64C8561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FA8FCEB-6D7D-421D-A700-613BBD104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8E01-F61C-4BBA-986B-7CF2D9713A97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8A01DB7-3F4F-46F5-A2A8-2AF273414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43CB2F0-EB11-4ED2-B88B-A4CEC85AF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9D75-FA90-4965-83F0-7CA37CB687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397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95E194-9E3E-42FB-86EC-859FC8C6C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3415EE5-A78E-431E-A358-0B1E5108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8E01-F61C-4BBA-986B-7CF2D9713A97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6FF459-C5EB-4353-9546-4BC3E4D07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DEEF89B-BC31-4EE9-AB16-1A56D8E98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9D75-FA90-4965-83F0-7CA37CB687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67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A951E89-2852-4F21-B4BE-19FAAFCBF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8E01-F61C-4BBA-986B-7CF2D9713A97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D9E87D1-7D48-4C70-97D9-DED60BB2F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C0BA302-E894-4AFF-8F28-1DE881E83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9D75-FA90-4965-83F0-7CA37CB687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28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88BDBA-CACF-46B9-82D7-FBEA158BC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56A3E7-F3E2-4B0A-80C3-7AC02E290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B1FC63-82B8-4246-B2D8-CC6EF057D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922BB8-0BDE-40BF-96F6-5AA5FD719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8E01-F61C-4BBA-986B-7CF2D9713A97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BE03C6-80A8-4088-B946-CB4D652A1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9C7F0A-6A7B-4AB3-B909-0BC547816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9D75-FA90-4965-83F0-7CA37CB687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979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805750-0B04-4987-9AB2-0D51139E4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65DA330-269E-4408-AABF-5C893A8806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EF16FDA-1EC8-45C3-8EA7-731F798934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FAFBAB-4C2A-4B8C-AD14-E60ED38BC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8E01-F61C-4BBA-986B-7CF2D9713A97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1A3B1C-12A1-470B-9F96-CF7E95CC2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FFE936-DDD2-40D1-B481-E36E79BCB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9D75-FA90-4965-83F0-7CA37CB687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34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2731549-7F77-4CDF-BC10-56628033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0B8F31-8216-4ABE-9259-63319E189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1605FF-66F6-4D98-83B7-B770DA8360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68E01-F61C-4BBA-986B-7CF2D9713A97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E6ADBE-B74A-417A-83D5-E37772E400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EA8CEF-DCA9-44AB-A4E2-F229FEFEA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E9D75-FA90-4965-83F0-7CA37CB687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50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30DD455-33CF-4E8E-BF87-580FEC384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063" y="1292115"/>
            <a:ext cx="11163874" cy="4273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6137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Bernadette Troussicot</dc:creator>
  <cp:lastModifiedBy>Bernadette Troussicot</cp:lastModifiedBy>
  <cp:revision>1</cp:revision>
  <dcterms:created xsi:type="dcterms:W3CDTF">2021-09-20T09:17:57Z</dcterms:created>
  <dcterms:modified xsi:type="dcterms:W3CDTF">2021-09-20T09:21:38Z</dcterms:modified>
</cp:coreProperties>
</file>